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89" r:id="rId3"/>
    <p:sldId id="290" r:id="rId4"/>
    <p:sldId id="259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950A-8FA4-4184-90BC-E2EA062AD302}" type="datetimeFigureOut">
              <a:rPr lang="th-TH" smtClean="0"/>
              <a:pPr/>
              <a:t>25/11/67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F2EF3-7F57-4883-A02B-83E5617A34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213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47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491BD-6194-4E51-ABE5-08A78BA5D13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477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077828-BA68-4FDB-B286-F99BFA8E39A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กฎหมายสิ่งแวดล้อม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สงวนลิขสิทธิ์ โดย บริษัท เอไอเอ็ม คอนซัลแตนท์ จำกัด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0AFA1-087E-401B-9EE8-E2A9F81D286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25/11/67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0052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25/11/67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1307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25/11/67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12625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25/11/67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7073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25/11/67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9775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25/11/67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4727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25/11/67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8349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25/11/67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71205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25/11/67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93909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25/11/67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88386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25/11/67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2702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49452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6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33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4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กฎกระทรวง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กำหนด</a:t>
            </a:r>
            <a:r>
              <a:rPr lang="th-TH" altLang="en-US" sz="3400" dirty="0">
                <a:solidFill>
                  <a:prstClr val="black"/>
                </a:solidFill>
              </a:rPr>
              <a:t>อัตราเงินสะสมและเงินสมทบกองทุนสงเคราะห์ลูกจ้าง พ.ศ. 2567     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en-US" altLang="en-US" sz="3400" dirty="0" smtClean="0">
                <a:solidFill>
                  <a:prstClr val="black"/>
                </a:solidFill>
              </a:rPr>
              <a:t>22 </a:t>
            </a:r>
            <a:r>
              <a:rPr lang="th-TH" altLang="en-US" sz="3400" dirty="0" smtClean="0">
                <a:solidFill>
                  <a:prstClr val="black"/>
                </a:solidFill>
              </a:rPr>
              <a:t>พฤศจิกายน 2567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/>
              <a:t>กฎกระทรวงนี้ให้ใช้บังคับตั้งแต่วันที่ 1 ตุลาคม พ.ศ. 2568 เป็นต้น</a:t>
            </a:r>
            <a:r>
              <a:rPr lang="th-TH" dirty="0" smtClean="0"/>
              <a:t>ไป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ให้นายจ้าง และลูกจ้างซึ่งเป็นสมาชิกกองทุนส่งของลูกจ้างตามมาตรา 130 วรรคหนึ่ง จ่ายเงินสะสมและเงินสมทบเข้ากองทุนเพื่อเป็นทุนสงเคราะห์ลูกจ้างในกรณีที่ลูกจ้างออกจากงานหรือตายตามบัญชีอัตราเงินสะสมและเงินสมทบ ดังต่อไปนี้</a:t>
            </a:r>
          </a:p>
          <a:p>
            <a:pPr marL="174625"/>
            <a:r>
              <a:rPr lang="th-TH" dirty="0" smtClean="0">
                <a:latin typeface="Cordia New" pitchFamily="34" charset="-34"/>
              </a:rPr>
              <a:t>	(</a:t>
            </a:r>
            <a:r>
              <a:rPr lang="th-TH" dirty="0">
                <a:latin typeface="Cordia New" pitchFamily="34" charset="-34"/>
              </a:rPr>
              <a:t>1) ตั้งแต่วันที่ 1 ตุลาคม พ.ศ. 2568 ถึงวันที่ 30 กันยายน พ.ศ. 2573 ให้เป็นไปตามที่กฎกระทรวงนี้</a:t>
            </a:r>
            <a:r>
              <a:rPr lang="th-TH" dirty="0" smtClean="0">
                <a:latin typeface="Cordia New" pitchFamily="34" charset="-34"/>
              </a:rPr>
              <a:t>กำหนด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90" y="3845437"/>
            <a:ext cx="8163420" cy="13476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/>
            <a:r>
              <a:rPr lang="th-TH" dirty="0" smtClean="0"/>
              <a:t>	(</a:t>
            </a:r>
            <a:r>
              <a:rPr lang="th-TH" dirty="0"/>
              <a:t>2) ตั้งแต่วันที่ 1 ตุลาคมพ.ศ. 2573 เป็นต้นไป ให้เป็นไปตามที่กฎกระทรวงนี้กำหนด</a:t>
            </a:r>
            <a:endParaRPr lang="th-TH" dirty="0" smtClean="0">
              <a:latin typeface="Cordia New" pitchFamily="34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02" y="2043961"/>
            <a:ext cx="8059651" cy="134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00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4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2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137</Words>
  <Application>Microsoft Office PowerPoint</Application>
  <PresentationFormat>On-screen Show (4:3)</PresentationFormat>
  <Paragraphs>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Angsana New</vt:lpstr>
      <vt:lpstr>Arial</vt:lpstr>
      <vt:lpstr>Calibri</vt:lpstr>
      <vt:lpstr>Cordia New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Acer</cp:lastModifiedBy>
  <cp:revision>114</cp:revision>
  <dcterms:created xsi:type="dcterms:W3CDTF">2021-09-20T08:12:31Z</dcterms:created>
  <dcterms:modified xsi:type="dcterms:W3CDTF">2024-11-25T01:17:11Z</dcterms:modified>
</cp:coreProperties>
</file>